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2"/>
    <p:sldId id="286" r:id="rId3"/>
    <p:sldId id="285" r:id="rId4"/>
    <p:sldId id="284" r:id="rId5"/>
    <p:sldId id="288" r:id="rId6"/>
    <p:sldId id="281" r:id="rId7"/>
  </p:sldIdLst>
  <p:sldSz cx="12188825" cy="6858000"/>
  <p:notesSz cx="6858000" cy="9144000"/>
  <p:custDataLst>
    <p:tags r:id="rId10"/>
  </p:custDataLst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7FA4FD6-2F55-4C6B-BD54-53F55BCF073C}">
          <p14:sldIdLst>
            <p14:sldId id="275"/>
            <p14:sldId id="286"/>
            <p14:sldId id="285"/>
            <p14:sldId id="284"/>
            <p14:sldId id="288"/>
          </p14:sldIdLst>
        </p14:section>
        <p14:section name="Sección sin título" id="{4F01F51B-AD11-4DE3-822A-38C3D8038C72}">
          <p14:sldIdLst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0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138" y="32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79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758A918-BE33-42A0-94D2-4128E1790091}" type="datetime1">
              <a:rPr lang="es-ES" smtClean="0"/>
              <a:t>18/12/2024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1D5F56-A367-40E9-947D-2DC01D5B7141}" type="datetime1">
              <a:rPr lang="es-ES" noProof="0" smtClean="0"/>
              <a:t>18/12/2024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es-ES" noProof="0" smtClean="0"/>
              <a:t>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593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2781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NOTA: Para reemplazar una imagen, selecciónela y elimínela. Después, utilice el icono Insertar imagen para sustituirla por una suya.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3220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NOTA: Para reemplazar una imagen, selecciónela y elimínela. Después, utilice el icono Insertar imagen para sustituirla por una suya.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9545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NOTA: Para reemplazar una imagen, selecciónela y elimínela. Después, utilice el icono Insertar imagen para sustituirla por una suya.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2559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3485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C23E5E-6398-4417-96E1-F923322EEED0}" type="datetime1">
              <a:rPr lang="es-ES" noProof="0" smtClean="0"/>
              <a:t>18/12/2024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05B447-5053-4AA6-A1E7-142981CCCD49}" type="datetime1">
              <a:rPr lang="es-ES" noProof="0" smtClean="0"/>
              <a:t>18/12/2024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3FC7AC-BBA7-492A-B352-303D707A062E}" type="datetime1">
              <a:rPr lang="es-ES" noProof="0" smtClean="0"/>
              <a:t>18/12/2024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5" name="Rectángulo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fecha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BA2692-56AB-4DE3-BF52-594196642B5E}" type="datetime1">
              <a:rPr lang="es-ES" noProof="0" smtClean="0"/>
              <a:t>18/12/2024</a:t>
            </a:fld>
            <a:endParaRPr lang="es-ES" noProof="0" dirty="0"/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31F441-8637-46EF-8B09-EF660BB13739}" type="datetime1">
              <a:rPr lang="es-ES" noProof="0" smtClean="0"/>
              <a:t>18/12/2024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E908F8-FA2B-4264-B4A7-893D623F4D4F}" type="datetime1">
              <a:rPr lang="es-ES" noProof="0" smtClean="0"/>
              <a:t>18/12/2024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s-ES" sz="4500" noProof="0" dirty="0"/>
            </a:lvl1pPr>
          </a:lstStyle>
          <a:p>
            <a:pPr lvl="0" algn="ctr">
              <a:lnSpc>
                <a:spcPct val="80000"/>
              </a:lnSpc>
            </a:pPr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Rectángulo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7" name="Rectángulo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Marcador de posición de imagen 10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9" name="Rectángulo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Marcador de posición de imagen 10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1A030C-E7E8-4CE2-883D-962CD7623AA5}" type="datetime1">
              <a:rPr lang="es-ES" noProof="0" smtClean="0"/>
              <a:t>18/12/2024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alternativo con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s-ES" sz="4500" noProof="0" dirty="0"/>
            </a:lvl1pPr>
          </a:lstStyle>
          <a:p>
            <a:pPr lvl="0" algn="ctr">
              <a:lnSpc>
                <a:spcPct val="80000"/>
              </a:lnSpc>
            </a:pPr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Marcador de posición de imagen 10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imagen 10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7BCD82-1A01-40DB-BB24-BC6C1842C590}" type="datetime1">
              <a:rPr lang="es-ES" noProof="0" smtClean="0"/>
              <a:t>18/12/2024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448554-53D2-4304-B295-45C263DCF286}" type="datetime1">
              <a:rPr lang="es-ES" noProof="0" smtClean="0"/>
              <a:t>18/12/2024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objetos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Rectángulo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Marcador de posición de imagen 1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9C7067-2D24-44F2-A77B-67AF1AF33003}" type="datetime1">
              <a:rPr lang="es-ES" noProof="0" smtClean="0"/>
              <a:t>18/12/2024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45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BAF73D-5A5E-4BEC-BD3B-F03630708A39}" type="datetime1">
              <a:rPr lang="es-ES" noProof="0" smtClean="0"/>
              <a:t>18/12/2024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48882F-1B17-447C-BF5B-EE317559DA65}" type="datetime1">
              <a:rPr lang="es-ES" noProof="0" smtClean="0"/>
              <a:t>18/12/2024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CC4245-EC33-43D8-9756-64599D3F978C}" type="datetime1">
              <a:rPr lang="es-ES" noProof="0" smtClean="0"/>
              <a:t>18/12/2024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2F68CD-A06C-4FC5-AA48-841BB06086C6}" type="datetime1">
              <a:rPr lang="es-ES" noProof="0" smtClean="0"/>
              <a:t>18/12/2024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5EDC8C6-E6B4-4FA0-B8C8-D4DA40D9F44F}" type="datetime1">
              <a:rPr lang="es-ES" noProof="0" smtClean="0"/>
              <a:t>18/12/2024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25A965E-3C11-4F28-82DC-E30D63FAC4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0" y="1649122"/>
            <a:ext cx="9144002" cy="1995902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z="4700" dirty="0"/>
              <a:t>Mejoras de accesibilidad a la terraza</a:t>
            </a:r>
            <a:br>
              <a:rPr lang="es-ES" sz="4700" dirty="0"/>
            </a:br>
            <a:r>
              <a:rPr lang="es-ES" sz="4700" dirty="0"/>
              <a:t> Residencia La Milagrosa</a:t>
            </a:r>
            <a:br>
              <a:rPr lang="es-ES" sz="4700" dirty="0"/>
            </a:br>
            <a:r>
              <a:rPr lang="es-ES" sz="4700" dirty="0"/>
              <a:t>Alberic </a:t>
            </a:r>
          </a:p>
        </p:txBody>
      </p:sp>
    </p:spTree>
    <p:extLst>
      <p:ext uri="{BB962C8B-B14F-4D97-AF65-F5344CB8AC3E}">
        <p14:creationId xmlns:p14="http://schemas.microsoft.com/office/powerpoint/2010/main" val="26267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1587" y="332656"/>
            <a:ext cx="9144002" cy="1152128"/>
          </a:xfrm>
        </p:spPr>
        <p:txBody>
          <a:bodyPr rtlCol="0"/>
          <a:lstStyle/>
          <a:p>
            <a:r>
              <a:rPr lang="es-ES" sz="3200" dirty="0"/>
              <a:t>Actividad dirigida a la mejora de la calidad de vida de las personas usuarias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1916832"/>
            <a:ext cx="9144000" cy="3312368"/>
          </a:xfrm>
        </p:spPr>
        <p:txBody>
          <a:bodyPr rtlCol="0">
            <a:normAutofit fontScale="62500" lnSpcReduction="20000"/>
          </a:bodyPr>
          <a:lstStyle/>
          <a:p>
            <a:endParaRPr lang="es-ES" dirty="0"/>
          </a:p>
          <a:p>
            <a:pPr algn="just">
              <a:lnSpc>
                <a:spcPct val="110000"/>
              </a:lnSpc>
            </a:pPr>
            <a:r>
              <a:rPr lang="es-ES" sz="2800" dirty="0"/>
              <a:t>Se han realizado obras de mejora del acceso de salida a la terraza sustituyendo la puerta balconera existente, por otra sin marco, quedando esta, a ras de la tarima antideslizante que se instala en la terraza formada por tablas macizas de composite con fibras de madera y polietileno, fijadas sobre pedestales. Se sustituye la actual rampa móvil, por rampa fija inclinada de acceso a la terraza, así como la instalación de un pasamanos anclado a pared con base de fijación en el suelo. </a:t>
            </a:r>
          </a:p>
          <a:p>
            <a:pPr algn="just">
              <a:lnSpc>
                <a:spcPct val="110000"/>
              </a:lnSpc>
            </a:pPr>
            <a:endParaRPr lang="es-ES" sz="2800" dirty="0"/>
          </a:p>
          <a:p>
            <a:pPr algn="just">
              <a:lnSpc>
                <a:spcPct val="110000"/>
              </a:lnSpc>
            </a:pPr>
            <a:r>
              <a:rPr lang="es-ES" sz="2800" dirty="0"/>
              <a:t>Esta actuación ha eliminando desniveles producidos a la salida por la puerta de acceso y así como el desnivel exterior. Se ha ampliado la zona prevista inicialmente con tarima, proporcionando la seguridad necesaria para el acceso de forma autónoma por las personas mayores y disfrute del espacio al aire libre. Esta actuación ha sido posible, gracias a la ayuda de la Fundación La Caixa.</a:t>
            </a:r>
          </a:p>
          <a:p>
            <a:pPr marL="45720"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99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algn="ctr" rtl="0"/>
            <a:r>
              <a:rPr lang="es-ES" sz="4700" dirty="0"/>
              <a:t>Reforma acceso terraza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Residencia La Milagrosa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AD5D7E2-8A8B-4B81-8F60-78320C102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924" y="193928"/>
            <a:ext cx="2304488" cy="49991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A020A34-4BEA-4DEF-9256-ADB589849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565" y="193927"/>
            <a:ext cx="4462659" cy="499915"/>
          </a:xfrm>
          <a:prstGeom prst="rect">
            <a:avLst/>
          </a:prstGeom>
        </p:spPr>
      </p:pic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DDFFFA82-9EAF-4EA4-AF71-2CE45F81AE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" b="1952"/>
          <a:stretch>
            <a:fillRect/>
          </a:stretch>
        </p:blipFill>
        <p:spPr/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50E2E3F6-2F75-4679-8A4F-47DBAF44DC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b="2051"/>
          <a:stretch>
            <a:fillRect/>
          </a:stretch>
        </p:blipFill>
        <p:spPr/>
      </p:pic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8BF1C858-804F-4946-8CAB-C6DEFFEFF3C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b="2051"/>
          <a:stretch>
            <a:fillRect/>
          </a:stretch>
        </p:blipFill>
        <p:spPr/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2AE37554-F5E7-42E7-836D-A4360A0DF849}"/>
              </a:ext>
            </a:extLst>
          </p:cNvPr>
          <p:cNvSpPr/>
          <p:nvPr/>
        </p:nvSpPr>
        <p:spPr>
          <a:xfrm rot="18664569">
            <a:off x="2296367" y="4094833"/>
            <a:ext cx="379215" cy="106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38133366-E971-4916-A4D2-0B552C21271E}"/>
              </a:ext>
            </a:extLst>
          </p:cNvPr>
          <p:cNvSpPr/>
          <p:nvPr/>
        </p:nvSpPr>
        <p:spPr>
          <a:xfrm rot="18664569">
            <a:off x="2916769" y="2185446"/>
            <a:ext cx="379215" cy="106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E11021A3-1CDE-488E-9E63-90D865C07B24}"/>
              </a:ext>
            </a:extLst>
          </p:cNvPr>
          <p:cNvSpPr/>
          <p:nvPr/>
        </p:nvSpPr>
        <p:spPr>
          <a:xfrm rot="16869026">
            <a:off x="5971411" y="3047787"/>
            <a:ext cx="373375" cy="9055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4D2D0BD-A479-46A1-B0F1-4CFC6AD90271}"/>
              </a:ext>
            </a:extLst>
          </p:cNvPr>
          <p:cNvSpPr/>
          <p:nvPr/>
        </p:nvSpPr>
        <p:spPr>
          <a:xfrm rot="16869026">
            <a:off x="5484194" y="3995255"/>
            <a:ext cx="373375" cy="9055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73BC76A5-60B5-4413-B058-A65236DD2E9E}"/>
              </a:ext>
            </a:extLst>
          </p:cNvPr>
          <p:cNvSpPr/>
          <p:nvPr/>
        </p:nvSpPr>
        <p:spPr>
          <a:xfrm rot="7399905">
            <a:off x="6916730" y="2091983"/>
            <a:ext cx="373375" cy="1567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51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522413" y="5333999"/>
            <a:ext cx="9036495" cy="738187"/>
          </a:xfrm>
        </p:spPr>
        <p:txBody>
          <a:bodyPr rtlCol="0">
            <a:noAutofit/>
          </a:bodyPr>
          <a:lstStyle/>
          <a:p>
            <a:pPr algn="ctr"/>
            <a:r>
              <a:rPr lang="es-ES" sz="4700" dirty="0"/>
              <a:t>Reforma acceso terraza</a:t>
            </a:r>
            <a:br>
              <a:rPr lang="es-ES" sz="4700" dirty="0"/>
            </a:br>
            <a:r>
              <a:rPr lang="es-E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Residencia La Milagrosa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199084" y="254001"/>
            <a:ext cx="2743200" cy="457200"/>
          </a:xfrm>
        </p:spPr>
        <p:txBody>
          <a:bodyPr rtlCol="0"/>
          <a:lstStyle/>
          <a:p>
            <a:pPr algn="ctr" rtl="0"/>
            <a:r>
              <a:rPr lang="es-ES" dirty="0"/>
              <a:t>Antes</a:t>
            </a:r>
          </a:p>
        </p:txBody>
      </p:sp>
      <p:pic>
        <p:nvPicPr>
          <p:cNvPr id="30" name="Marcador de posición de imagen 29">
            <a:extLst>
              <a:ext uri="{FF2B5EF4-FFF2-40B4-BE49-F238E27FC236}">
                <a16:creationId xmlns:a16="http://schemas.microsoft.com/office/drawing/2014/main" id="{3E059030-F405-4642-B932-E002AEA568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3" r="23563"/>
          <a:stretch>
            <a:fillRect/>
          </a:stretch>
        </p:blipFill>
        <p:spPr>
          <a:xfrm>
            <a:off x="2199084" y="785814"/>
            <a:ext cx="2743200" cy="3913632"/>
          </a:xfrm>
        </p:spPr>
      </p:pic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2EE8A7F6-35C7-4801-B3E8-7213BA51E7F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1" r="16901"/>
          <a:stretch>
            <a:fillRect/>
          </a:stretch>
        </p:blipFill>
        <p:spPr>
          <a:xfrm>
            <a:off x="6310436" y="791669"/>
            <a:ext cx="2743200" cy="3913632"/>
          </a:xfr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632F9BB-8939-4F6A-8F92-27457E2B937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10436" y="319013"/>
            <a:ext cx="2815208" cy="41467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s-E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Después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2139BC4B-DD81-4786-B372-321340D5F5B4}"/>
              </a:ext>
            </a:extLst>
          </p:cNvPr>
          <p:cNvSpPr/>
          <p:nvPr/>
        </p:nvSpPr>
        <p:spPr>
          <a:xfrm>
            <a:off x="4094724" y="2883981"/>
            <a:ext cx="360040" cy="109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E0AB627A-85CA-4A03-A675-46F41878F8E3}"/>
              </a:ext>
            </a:extLst>
          </p:cNvPr>
          <p:cNvSpPr/>
          <p:nvPr/>
        </p:nvSpPr>
        <p:spPr>
          <a:xfrm rot="18762281">
            <a:off x="4252933" y="3379851"/>
            <a:ext cx="360040" cy="98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5CA903EA-34FD-4B73-9368-F0C71B35541F}"/>
              </a:ext>
            </a:extLst>
          </p:cNvPr>
          <p:cNvSpPr/>
          <p:nvPr/>
        </p:nvSpPr>
        <p:spPr>
          <a:xfrm rot="19716649">
            <a:off x="7358000" y="4182052"/>
            <a:ext cx="720080" cy="14401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9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algn="ctr" rtl="0"/>
            <a:r>
              <a:rPr lang="es-ES" sz="4700" dirty="0"/>
              <a:t>Reforma acceso terraza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Residencia La Milagrosa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AD5D7E2-8A8B-4B81-8F60-78320C102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924" y="193928"/>
            <a:ext cx="2304488" cy="49991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A020A34-4BEA-4DEF-9256-ADB589849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52" y="210595"/>
            <a:ext cx="6012161" cy="499915"/>
          </a:xfrm>
          <a:prstGeom prst="rect">
            <a:avLst/>
          </a:prstGeom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2139BC4B-DD81-4786-B372-321340D5F5B4}"/>
              </a:ext>
            </a:extLst>
          </p:cNvPr>
          <p:cNvSpPr/>
          <p:nvPr/>
        </p:nvSpPr>
        <p:spPr>
          <a:xfrm>
            <a:off x="3214092" y="2636912"/>
            <a:ext cx="360040" cy="109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E0AB627A-85CA-4A03-A675-46F41878F8E3}"/>
              </a:ext>
            </a:extLst>
          </p:cNvPr>
          <p:cNvSpPr/>
          <p:nvPr/>
        </p:nvSpPr>
        <p:spPr>
          <a:xfrm>
            <a:off x="3358108" y="2970663"/>
            <a:ext cx="360040" cy="98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5CA903EA-34FD-4B73-9368-F0C71B35541F}"/>
              </a:ext>
            </a:extLst>
          </p:cNvPr>
          <p:cNvSpPr/>
          <p:nvPr/>
        </p:nvSpPr>
        <p:spPr>
          <a:xfrm rot="19716649">
            <a:off x="5878389" y="3544765"/>
            <a:ext cx="720080" cy="14401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E69D752E-E146-40AF-B799-C17229A44AA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b="2051"/>
          <a:stretch>
            <a:fillRect/>
          </a:stretch>
        </p:blipFill>
        <p:spPr>
          <a:xfrm>
            <a:off x="1623142" y="979561"/>
            <a:ext cx="2592388" cy="3314701"/>
          </a:xfrm>
        </p:spPr>
      </p:pic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55AFC14B-CB2B-42C6-90C6-494368C2E038}"/>
              </a:ext>
            </a:extLst>
          </p:cNvPr>
          <p:cNvSpPr/>
          <p:nvPr/>
        </p:nvSpPr>
        <p:spPr>
          <a:xfrm rot="17840378">
            <a:off x="2392674" y="2405279"/>
            <a:ext cx="360040" cy="98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14ADBB22-36BB-4F16-A1AA-17BD276BB0BB}"/>
              </a:ext>
            </a:extLst>
          </p:cNvPr>
          <p:cNvSpPr/>
          <p:nvPr/>
        </p:nvSpPr>
        <p:spPr>
          <a:xfrm rot="5170423">
            <a:off x="2800368" y="3531267"/>
            <a:ext cx="360040" cy="98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DBABB801-079D-4C33-98C2-4B2E0FEE805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b="2051"/>
          <a:stretch>
            <a:fillRect/>
          </a:stretch>
        </p:blipFill>
        <p:spPr/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9731E0C-6CE2-4BDD-8A02-3F4945A250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37" y="884712"/>
            <a:ext cx="2557163" cy="34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4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142DDF-B595-441D-9CE8-B25676D27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146" y="3645024"/>
            <a:ext cx="1426588" cy="17961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783E02-0CE7-4D91-A446-A5663B952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626" y="1231682"/>
            <a:ext cx="1694697" cy="11297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1DB1D6D-3D67-44B1-BC17-A5F70F6DE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198" y="4224542"/>
            <a:ext cx="2314125" cy="63708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5D960BC-EBBE-4AF9-8024-BC8EE34912CD}"/>
              </a:ext>
            </a:extLst>
          </p:cNvPr>
          <p:cNvSpPr txBox="1"/>
          <p:nvPr/>
        </p:nvSpPr>
        <p:spPr>
          <a:xfrm>
            <a:off x="7462564" y="2132856"/>
            <a:ext cx="38164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FUNDACIÓN SANTO HOSPITAL </a:t>
            </a:r>
          </a:p>
          <a:p>
            <a:pPr algn="ctr"/>
            <a:r>
              <a:rPr lang="es-ES" sz="3200" dirty="0"/>
              <a:t>Y CASA DE ENSEÑANZA</a:t>
            </a:r>
          </a:p>
          <a:p>
            <a:pPr algn="ctr"/>
            <a:endParaRPr lang="es-ES" dirty="0"/>
          </a:p>
        </p:txBody>
      </p:sp>
      <p:pic>
        <p:nvPicPr>
          <p:cNvPr id="1026" name="Picture 2" descr="la Caixa logo - Fundación Cudeca">
            <a:extLst>
              <a:ext uri="{FF2B5EF4-FFF2-40B4-BE49-F238E27FC236}">
                <a16:creationId xmlns:a16="http://schemas.microsoft.com/office/drawing/2014/main" id="{75642D4B-A422-4745-ADA6-7097A2A7B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77" y="1231682"/>
            <a:ext cx="3105747" cy="164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mida Gourmet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367_TF02901023" id="{D00B14D6-EE0A-4E01-BF82-ACB64BA66B69}" vid="{37D47371-9DF7-46FF-827D-403AB881AEB2}"/>
    </a:ext>
  </a:extLst>
</a:theme>
</file>

<file path=ppt/theme/theme2.xml><?xml version="1.0" encoding="utf-8"?>
<a:theme xmlns:a="http://schemas.openxmlformats.org/drawingml/2006/main" name="Tema de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Comida Preparación para la presentación (panorámica)</Template>
  <TotalTime>867</TotalTime>
  <Words>293</Words>
  <Application>Microsoft Office PowerPoint</Application>
  <PresentationFormat>Personalizado</PresentationFormat>
  <Paragraphs>24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Cambria</vt:lpstr>
      <vt:lpstr>Comida Gourmet 16x9</vt:lpstr>
      <vt:lpstr>Mejoras de accesibilidad a la terraza  Residencia La Milagrosa Alberic </vt:lpstr>
      <vt:lpstr>Actividad dirigida a la mejora de la calidad de vida de las personas usuarias</vt:lpstr>
      <vt:lpstr>Reforma acceso terraza</vt:lpstr>
      <vt:lpstr>Reforma acceso terraza Residencia La Milagrosa</vt:lpstr>
      <vt:lpstr>Reforma acceso terraza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 vestuarios</dc:title>
  <dc:creator>Usuario</dc:creator>
  <cp:lastModifiedBy>Usuario</cp:lastModifiedBy>
  <cp:revision>18</cp:revision>
  <dcterms:created xsi:type="dcterms:W3CDTF">2023-10-18T14:35:26Z</dcterms:created>
  <dcterms:modified xsi:type="dcterms:W3CDTF">2024-12-18T17:02:15Z</dcterms:modified>
</cp:coreProperties>
</file>