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750-749F-4702-A124-7BBF3F8370E5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542-3E87-434F-A945-973841DF5A7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372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750-749F-4702-A124-7BBF3F8370E5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542-3E87-434F-A945-973841DF5A7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181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750-749F-4702-A124-7BBF3F8370E5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542-3E87-434F-A945-973841DF5A7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897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750-749F-4702-A124-7BBF3F8370E5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542-3E87-434F-A945-973841DF5A7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074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750-749F-4702-A124-7BBF3F8370E5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542-3E87-434F-A945-973841DF5A7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992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750-749F-4702-A124-7BBF3F8370E5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542-3E87-434F-A945-973841DF5A7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208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750-749F-4702-A124-7BBF3F8370E5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542-3E87-434F-A945-973841DF5A7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674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750-749F-4702-A124-7BBF3F8370E5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542-3E87-434F-A945-973841DF5A7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015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750-749F-4702-A124-7BBF3F8370E5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542-3E87-434F-A945-973841DF5A7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407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750-749F-4702-A124-7BBF3F8370E5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542-3E87-434F-A945-973841DF5A7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006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F750-749F-4702-A124-7BBF3F8370E5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2542-3E87-434F-A945-973841DF5A7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239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F750-749F-4702-A124-7BBF3F8370E5}" type="datetimeFigureOut">
              <a:rPr lang="es-ES_tradnl" smtClean="0"/>
              <a:t>28/09/2022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62542-3E87-434F-A945-973841DF5A7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61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79" y="1092458"/>
            <a:ext cx="4160847" cy="4351338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235" y="1092458"/>
            <a:ext cx="3962743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1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45" y="1356068"/>
            <a:ext cx="6193705" cy="4351338"/>
          </a:xfrm>
        </p:spPr>
      </p:pic>
    </p:spTree>
    <p:extLst>
      <p:ext uri="{BB962C8B-B14F-4D97-AF65-F5344CB8AC3E}">
        <p14:creationId xmlns:p14="http://schemas.microsoft.com/office/powerpoint/2010/main" val="201123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12" y="985365"/>
            <a:ext cx="6300517" cy="4351338"/>
          </a:xfrm>
        </p:spPr>
      </p:pic>
    </p:spTree>
    <p:extLst>
      <p:ext uri="{BB962C8B-B14F-4D97-AF65-F5344CB8AC3E}">
        <p14:creationId xmlns:p14="http://schemas.microsoft.com/office/powerpoint/2010/main" val="277874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37" y="1100695"/>
            <a:ext cx="5343612" cy="4351338"/>
          </a:xfrm>
        </p:spPr>
      </p:pic>
    </p:spTree>
    <p:extLst>
      <p:ext uri="{BB962C8B-B14F-4D97-AF65-F5344CB8AC3E}">
        <p14:creationId xmlns:p14="http://schemas.microsoft.com/office/powerpoint/2010/main" val="1000710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VITON</dc:creator>
  <cp:lastModifiedBy>ESTER VITON</cp:lastModifiedBy>
  <cp:revision>1</cp:revision>
  <dcterms:created xsi:type="dcterms:W3CDTF">2022-09-28T13:09:44Z</dcterms:created>
  <dcterms:modified xsi:type="dcterms:W3CDTF">2022-09-28T13:10:14Z</dcterms:modified>
</cp:coreProperties>
</file>